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0066"/>
    <a:srgbClr val="197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19" autoAdjust="0"/>
  </p:normalViewPr>
  <p:slideViewPr>
    <p:cSldViewPr>
      <p:cViewPr varScale="1">
        <p:scale>
          <a:sx n="106" d="100"/>
          <a:sy n="106" d="100"/>
        </p:scale>
        <p:origin x="10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B5068-8D3C-4630-87D0-DF542D4D0D21}" type="datetimeFigureOut">
              <a:rPr lang="sr-Latn-RS" smtClean="0"/>
              <a:t>18.10.2024.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BCD98-2EC8-4D29-A8A4-6572439B34B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70284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baseline="0" dirty="0" smtClean="0"/>
              <a:t>Европски дан језика </a:t>
            </a:r>
            <a:r>
              <a:rPr lang="sr-Cyrl-RS" dirty="0" smtClean="0"/>
              <a:t>– 26. септемб</a:t>
            </a:r>
            <a:r>
              <a:rPr lang="sr-Latn-RS" dirty="0" smtClean="0"/>
              <a:t>a</a:t>
            </a:r>
            <a:r>
              <a:rPr lang="sr-Cyrl-RS" dirty="0" smtClean="0"/>
              <a:t>р</a:t>
            </a:r>
          </a:p>
          <a:p>
            <a:r>
              <a:rPr lang="sr-Cyrl-RS" dirty="0" smtClean="0"/>
              <a:t>Лингвистичка секција </a:t>
            </a:r>
            <a:r>
              <a:rPr lang="sr-Cyrl-RS" i="1" dirty="0" smtClean="0"/>
              <a:t>Чувари</a:t>
            </a:r>
            <a:r>
              <a:rPr lang="sr-Cyrl-RS" i="1" baseline="0" dirty="0" smtClean="0"/>
              <a:t> језика</a:t>
            </a:r>
            <a:endParaRPr lang="sr-Latn-R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CD98-2EC8-4D29-A8A4-6572439B34B0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00727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27F-A4BB-4BB5-9F09-1CAF22739C7A}" type="datetimeFigureOut">
              <a:rPr lang="sr-Latn-RS" smtClean="0"/>
              <a:t>18.10.2024.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A0D6-A5D7-4735-9D65-DCFE0B1A0F2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74453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27F-A4BB-4BB5-9F09-1CAF22739C7A}" type="datetimeFigureOut">
              <a:rPr lang="sr-Latn-RS" smtClean="0"/>
              <a:t>18.10.2024.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A0D6-A5D7-4735-9D65-DCFE0B1A0F2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74991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27F-A4BB-4BB5-9F09-1CAF22739C7A}" type="datetimeFigureOut">
              <a:rPr lang="sr-Latn-RS" smtClean="0"/>
              <a:t>18.10.2024.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A0D6-A5D7-4735-9D65-DCFE0B1A0F28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0978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27F-A4BB-4BB5-9F09-1CAF22739C7A}" type="datetimeFigureOut">
              <a:rPr lang="sr-Latn-RS" smtClean="0"/>
              <a:t>18.10.2024.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A0D6-A5D7-4735-9D65-DCFE0B1A0F2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41397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27F-A4BB-4BB5-9F09-1CAF22739C7A}" type="datetimeFigureOut">
              <a:rPr lang="sr-Latn-RS" smtClean="0"/>
              <a:t>18.10.2024.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A0D6-A5D7-4735-9D65-DCFE0B1A0F28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70995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27F-A4BB-4BB5-9F09-1CAF22739C7A}" type="datetimeFigureOut">
              <a:rPr lang="sr-Latn-RS" smtClean="0"/>
              <a:t>18.10.2024.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A0D6-A5D7-4735-9D65-DCFE0B1A0F2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65156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27F-A4BB-4BB5-9F09-1CAF22739C7A}" type="datetimeFigureOut">
              <a:rPr lang="sr-Latn-RS" smtClean="0"/>
              <a:t>18.10.2024.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A0D6-A5D7-4735-9D65-DCFE0B1A0F2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453128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27F-A4BB-4BB5-9F09-1CAF22739C7A}" type="datetimeFigureOut">
              <a:rPr lang="sr-Latn-RS" smtClean="0"/>
              <a:t>18.10.2024.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A0D6-A5D7-4735-9D65-DCFE0B1A0F2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30104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27F-A4BB-4BB5-9F09-1CAF22739C7A}" type="datetimeFigureOut">
              <a:rPr lang="sr-Latn-RS" smtClean="0"/>
              <a:t>18.10.2024.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A0D6-A5D7-4735-9D65-DCFE0B1A0F2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776955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27F-A4BB-4BB5-9F09-1CAF22739C7A}" type="datetimeFigureOut">
              <a:rPr lang="sr-Latn-RS" smtClean="0"/>
              <a:t>18.10.2024.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A0D6-A5D7-4735-9D65-DCFE0B1A0F2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410787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27F-A4BB-4BB5-9F09-1CAF22739C7A}" type="datetimeFigureOut">
              <a:rPr lang="sr-Latn-RS" smtClean="0"/>
              <a:t>18.10.2024.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A0D6-A5D7-4735-9D65-DCFE0B1A0F2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686348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27F-A4BB-4BB5-9F09-1CAF22739C7A}" type="datetimeFigureOut">
              <a:rPr lang="sr-Latn-RS" smtClean="0"/>
              <a:t>18.10.2024.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A0D6-A5D7-4735-9D65-DCFE0B1A0F2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026200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27F-A4BB-4BB5-9F09-1CAF22739C7A}" type="datetimeFigureOut">
              <a:rPr lang="sr-Latn-RS" smtClean="0"/>
              <a:t>18.10.2024.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A0D6-A5D7-4735-9D65-DCFE0B1A0F2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71781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27F-A4BB-4BB5-9F09-1CAF22739C7A}" type="datetimeFigureOut">
              <a:rPr lang="sr-Latn-RS" smtClean="0"/>
              <a:t>18.10.2024.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A0D6-A5D7-4735-9D65-DCFE0B1A0F2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93765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27F-A4BB-4BB5-9F09-1CAF22739C7A}" type="datetimeFigureOut">
              <a:rPr lang="sr-Latn-RS" smtClean="0"/>
              <a:t>18.10.2024.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A0D6-A5D7-4735-9D65-DCFE0B1A0F2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576644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27F-A4BB-4BB5-9F09-1CAF22739C7A}" type="datetimeFigureOut">
              <a:rPr lang="sr-Latn-RS" smtClean="0"/>
              <a:t>18.10.2024.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A0D6-A5D7-4735-9D65-DCFE0B1A0F2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88405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ED27F-A4BB-4BB5-9F09-1CAF22739C7A}" type="datetimeFigureOut">
              <a:rPr lang="sr-Latn-RS" smtClean="0"/>
              <a:t>18.10.2024.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D20A0D6-A5D7-4735-9D65-DCFE0B1A0F2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8484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0800000" flipV="1">
            <a:off x="1254000" y="5729054"/>
            <a:ext cx="1224136" cy="576064"/>
          </a:xfrm>
        </p:spPr>
        <p:txBody>
          <a:bodyPr/>
          <a:lstStyle/>
          <a:p>
            <a:pPr marL="182880" indent="0" algn="ctr">
              <a:buNone/>
            </a:pPr>
            <a:endParaRPr lang="sr-Latn-RS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Bahnschrift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7704" y="0"/>
            <a:ext cx="5134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             </a:t>
            </a:r>
          </a:p>
          <a:p>
            <a:r>
              <a:rPr lang="sr-Cyrl-RS" sz="24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sr-Cyrl-RS" sz="2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            </a:t>
            </a:r>
            <a:r>
              <a:rPr lang="sr-Cyrl-RS" sz="2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Литерарна</a:t>
            </a:r>
            <a:r>
              <a:rPr lang="sr-Cyrl-RS" sz="20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sr-Cyrl-RS" sz="2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секција</a:t>
            </a:r>
            <a:r>
              <a:rPr lang="sr-Cyrl-RS" sz="2000" b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sr-Cyrl-R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r-Cyrl-RS" sz="2000" b="1" i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Разиграно перо</a:t>
            </a:r>
            <a:r>
              <a:rPr lang="sr-Cyrl-RS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sr-Latn-RS" sz="2000" b="1" i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9780" y="116632"/>
            <a:ext cx="2668034" cy="23605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695018" y="302668"/>
            <a:ext cx="2202779" cy="29823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917594" y="4988912"/>
            <a:ext cx="1980220" cy="17091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229780" y="2718437"/>
            <a:ext cx="3168352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703" y="1153244"/>
            <a:ext cx="2953437" cy="2419772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6817606" y="3501008"/>
            <a:ext cx="2080192" cy="29758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7071" y="4149080"/>
            <a:ext cx="3113933" cy="20362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63" y="1355018"/>
            <a:ext cx="2388516" cy="20162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673" y="4226647"/>
            <a:ext cx="2740728" cy="18811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32" y="2788114"/>
            <a:ext cx="2660105" cy="18768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9607" y="4855269"/>
            <a:ext cx="1436193" cy="19155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171" y="3688364"/>
            <a:ext cx="1813672" cy="26010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3594" y="477190"/>
            <a:ext cx="1945626" cy="259505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5" y="-97877"/>
            <a:ext cx="2783829" cy="278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69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1103</TotalTime>
  <Words>22</Words>
  <Application>Microsoft Office PowerPoint</Application>
  <PresentationFormat>On-screen Show (4:3)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Bahnschrift</vt:lpstr>
      <vt:lpstr>Calibri</vt:lpstr>
      <vt:lpstr>Monotype Corsiva</vt:lpstr>
      <vt:lpstr>Times New Roman</vt:lpstr>
      <vt:lpstr>Trebuchet MS</vt:lpstr>
      <vt:lpstr>Wingdings 3</vt:lpstr>
      <vt:lpstr>Facet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113</cp:revision>
  <dcterms:created xsi:type="dcterms:W3CDTF">2021-03-18T17:51:29Z</dcterms:created>
  <dcterms:modified xsi:type="dcterms:W3CDTF">2024-10-17T23:38:55Z</dcterms:modified>
</cp:coreProperties>
</file>