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3701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004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5608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3876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5979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63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1472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2304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7463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0912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4518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2EEAF-B1A8-4269-B612-FB961AAD7A2B}" type="datetimeFigureOut">
              <a:rPr lang="sr-Latn-RS" smtClean="0"/>
              <a:t>4.1.2024.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040A2-AC63-4647-92F0-ED885186749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2958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51267" y="643531"/>
            <a:ext cx="10689465" cy="378638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7030" y="1342925"/>
            <a:ext cx="9144000" cy="2387600"/>
          </a:xfrm>
        </p:spPr>
        <p:txBody>
          <a:bodyPr>
            <a:normAutofit/>
          </a:bodyPr>
          <a:lstStyle/>
          <a:p>
            <a:r>
              <a:rPr lang="sr-Latn-RS" sz="7200" b="1" i="1" dirty="0" smtClean="0"/>
              <a:t>WORLD TELEVISION DAY</a:t>
            </a:r>
            <a:br>
              <a:rPr lang="sr-Latn-RS" sz="7200" b="1" i="1" dirty="0" smtClean="0"/>
            </a:br>
            <a:r>
              <a:rPr lang="sr-Latn-RS" sz="7200" b="1" i="1" dirty="0" smtClean="0"/>
              <a:t>-QUIZ-</a:t>
            </a:r>
            <a:endParaRPr lang="sr-Latn-RS" sz="7200" b="1" i="1" dirty="0"/>
          </a:p>
        </p:txBody>
      </p:sp>
    </p:spTree>
    <p:extLst>
      <p:ext uri="{BB962C8B-B14F-4D97-AF65-F5344CB8AC3E}">
        <p14:creationId xmlns:p14="http://schemas.microsoft.com/office/powerpoint/2010/main" val="54160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92803"/>
            <a:ext cx="10705504" cy="3798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0813" y="797348"/>
            <a:ext cx="48703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smtClean="0"/>
              <a:t>7. What movie is this?</a:t>
            </a:r>
            <a:endParaRPr lang="en-US" sz="40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5969" r="995" b="17064"/>
          <a:stretch/>
        </p:blipFill>
        <p:spPr>
          <a:xfrm>
            <a:off x="1097513" y="865531"/>
            <a:ext cx="2563300" cy="34526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938578" y="2883494"/>
            <a:ext cx="2328874" cy="6984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Home alone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6938577" y="1664550"/>
            <a:ext cx="2328875" cy="733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The Grinch</a:t>
            </a:r>
            <a:endParaRPr lang="sr-Latn-R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938576" y="2883493"/>
            <a:ext cx="2328876" cy="69841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Home alone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258946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67046"/>
            <a:ext cx="10705504" cy="3798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5170" y="848864"/>
            <a:ext cx="4881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smtClean="0"/>
              <a:t>7. What movie is this?</a:t>
            </a:r>
            <a:endParaRPr lang="en-US" sz="40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939" b="25848"/>
          <a:stretch/>
        </p:blipFill>
        <p:spPr>
          <a:xfrm>
            <a:off x="1500390" y="1453124"/>
            <a:ext cx="2504941" cy="28078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53654" y="1637560"/>
            <a:ext cx="2356833" cy="721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Harry Potter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261536" y="1635727"/>
            <a:ext cx="2341067" cy="75189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Harry Potter</a:t>
            </a:r>
            <a:endParaRPr lang="sr-Latn-R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269420" y="2853186"/>
            <a:ext cx="2341067" cy="702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Doctor Strange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1028990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28410"/>
            <a:ext cx="10705504" cy="3798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61032" y="823106"/>
            <a:ext cx="4785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000" b="1" i="1" dirty="0" smtClean="0"/>
              <a:t>8. What series is this?</a:t>
            </a:r>
            <a:endParaRPr lang="sr-Latn-RS" sz="40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19" y="1530992"/>
            <a:ext cx="3143250" cy="2628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361639" y="1629473"/>
            <a:ext cx="2369353" cy="74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Friends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361639" y="1629473"/>
            <a:ext cx="2353260" cy="7379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Friends</a:t>
            </a:r>
            <a:endParaRPr lang="sr-Latn-R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369685" y="2775387"/>
            <a:ext cx="2353260" cy="816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The Big Bang Theory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1217124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67047"/>
            <a:ext cx="10705504" cy="3798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6111" y="861743"/>
            <a:ext cx="4799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smtClean="0"/>
              <a:t>8. What series is this?</a:t>
            </a:r>
            <a:endParaRPr lang="en-US" sz="4000" b="1" i="1" dirty="0"/>
          </a:p>
        </p:txBody>
      </p:sp>
      <p:sp>
        <p:nvSpPr>
          <p:cNvPr id="6" name="Rounded Rectangle 5"/>
          <p:cNvSpPr/>
          <p:nvPr/>
        </p:nvSpPr>
        <p:spPr>
          <a:xfrm>
            <a:off x="7159615" y="1564932"/>
            <a:ext cx="2382592" cy="74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House of the Dragon</a:t>
            </a:r>
            <a:endParaRPr lang="sr-Latn-R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7176754" y="2676267"/>
            <a:ext cx="2365453" cy="7527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Game of Thrones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159615" y="2685628"/>
            <a:ext cx="2382592" cy="74015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Game of Thrones</a:t>
            </a:r>
            <a:endParaRPr lang="sr-Latn-R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4411" r="809" b="26255"/>
          <a:stretch/>
        </p:blipFill>
        <p:spPr>
          <a:xfrm>
            <a:off x="1167578" y="1353348"/>
            <a:ext cx="2967887" cy="31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7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67046"/>
            <a:ext cx="10705504" cy="37981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44667" y="1671552"/>
            <a:ext cx="2395936" cy="746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Skocko</a:t>
            </a:r>
            <a:endParaRPr lang="sr-Latn-R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7244667" y="2776459"/>
            <a:ext cx="2395936" cy="746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Slagalica</a:t>
            </a:r>
            <a:endParaRPr lang="sr-Latn-R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7244667" y="2739730"/>
            <a:ext cx="2395936" cy="7837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Slagalica</a:t>
            </a:r>
            <a:endParaRPr lang="sr-Latn-R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749363" y="817396"/>
            <a:ext cx="4693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i="1" dirty="0" smtClean="0"/>
              <a:t>9. What show is this?</a:t>
            </a:r>
            <a:endParaRPr lang="sr-Latn-RS" sz="4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723" y="1525282"/>
            <a:ext cx="3221308" cy="257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54167"/>
            <a:ext cx="10705504" cy="37981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634046" y="2615191"/>
            <a:ext cx="2421229" cy="721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Charles Chaplin</a:t>
            </a:r>
            <a:endParaRPr lang="sr-Latn-R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6634046" y="1642027"/>
            <a:ext cx="2395936" cy="74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Buster Keaton</a:t>
            </a:r>
            <a:endParaRPr lang="sr-Latn-R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6646692" y="2595873"/>
            <a:ext cx="2395936" cy="75985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Charles Chaplin</a:t>
            </a:r>
            <a:endParaRPr lang="sr-Latn-RS" sz="2800" dirty="0"/>
          </a:p>
        </p:txBody>
      </p:sp>
      <p:sp>
        <p:nvSpPr>
          <p:cNvPr id="8" name="Rectangle 7"/>
          <p:cNvSpPr/>
          <p:nvPr/>
        </p:nvSpPr>
        <p:spPr>
          <a:xfrm>
            <a:off x="1657828" y="791410"/>
            <a:ext cx="8876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000" b="1" i="1" dirty="0" smtClean="0"/>
              <a:t>10. </a:t>
            </a:r>
            <a:r>
              <a:rPr lang="en-US" sz="4000" b="1" i="1" dirty="0" smtClean="0"/>
              <a:t>Which famous historical actor is this?</a:t>
            </a:r>
            <a:endParaRPr lang="sr-Latn-RS" sz="4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628" y="1378834"/>
            <a:ext cx="2308733" cy="28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34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59617" y="875760"/>
            <a:ext cx="5872767" cy="515154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96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THE END</a:t>
            </a:r>
            <a:endParaRPr lang="sr-Cyrl-RS" sz="96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r>
              <a:rPr lang="sr-Cyrl-RS" sz="32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Аутор квиза Анђела </a:t>
            </a:r>
            <a:r>
              <a:rPr lang="sr-Cyrl-RS" sz="3200" dirty="0" err="1" smtClean="0">
                <a:solidFill>
                  <a:schemeClr val="tx1"/>
                </a:solidFill>
                <a:latin typeface="Algerian" panose="04020705040A02060702" pitchFamily="82" charset="0"/>
              </a:rPr>
              <a:t>Брдарић</a:t>
            </a:r>
            <a:r>
              <a:rPr lang="sr-Cyrl-RS" sz="32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, </a:t>
            </a:r>
            <a:r>
              <a:rPr lang="sr-Cyrl-RS" sz="3200" smtClean="0">
                <a:solidFill>
                  <a:schemeClr val="tx1"/>
                </a:solidFill>
                <a:latin typeface="Algerian" panose="04020705040A02060702" pitchFamily="82" charset="0"/>
              </a:rPr>
              <a:t>ученица 8/3</a:t>
            </a:r>
          </a:p>
          <a:p>
            <a:pPr algn="ctr"/>
            <a:r>
              <a:rPr lang="sr-Cyrl-RS" sz="3200" smtClean="0">
                <a:solidFill>
                  <a:schemeClr val="tx1"/>
                </a:solidFill>
                <a:latin typeface="Algerian" panose="04020705040A02060702" pitchFamily="82" charset="0"/>
              </a:rPr>
              <a:t> </a:t>
            </a:r>
            <a:r>
              <a:rPr lang="sr-Cyrl-RS" sz="32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ОШ „Миле </a:t>
            </a:r>
            <a:r>
              <a:rPr lang="sr-Cyrl-RS" sz="3200" dirty="0" err="1" smtClean="0">
                <a:solidFill>
                  <a:schemeClr val="tx1"/>
                </a:solidFill>
                <a:latin typeface="Algerian" panose="04020705040A02060702" pitchFamily="82" charset="0"/>
              </a:rPr>
              <a:t>Дубљевић</a:t>
            </a:r>
            <a:r>
              <a:rPr lang="sr-Cyrl-RS" sz="32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“ </a:t>
            </a:r>
            <a:r>
              <a:rPr lang="sr-Cyrl-RS" sz="3200" dirty="0" err="1" smtClean="0">
                <a:solidFill>
                  <a:schemeClr val="tx1"/>
                </a:solidFill>
                <a:latin typeface="Algerian" panose="04020705040A02060702" pitchFamily="82" charset="0"/>
              </a:rPr>
              <a:t>Лајковац</a:t>
            </a:r>
            <a:endParaRPr lang="sr-Latn-RS" sz="32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10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25096"/>
            <a:ext cx="10705504" cy="3798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819" y="835820"/>
            <a:ext cx="956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i="1" dirty="0" smtClean="0"/>
              <a:t>1. </a:t>
            </a:r>
            <a:r>
              <a:rPr lang="en-US" sz="4000" b="1" i="1" dirty="0" smtClean="0"/>
              <a:t>When is World Television Day celebrated?</a:t>
            </a:r>
            <a:endParaRPr lang="sr-Latn-RS" sz="4000" b="1" i="1" dirty="0"/>
          </a:p>
        </p:txBody>
      </p:sp>
      <p:sp>
        <p:nvSpPr>
          <p:cNvPr id="6" name="Rounded Rectangle 5"/>
          <p:cNvSpPr/>
          <p:nvPr/>
        </p:nvSpPr>
        <p:spPr>
          <a:xfrm>
            <a:off x="2001080" y="2053339"/>
            <a:ext cx="2213111" cy="703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 smtClean="0"/>
              <a:t>24th November</a:t>
            </a:r>
            <a:endParaRPr lang="sr-Latn-RS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4810539" y="2053339"/>
            <a:ext cx="2226365" cy="715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 smtClean="0"/>
              <a:t>21st November</a:t>
            </a:r>
            <a:endParaRPr lang="sr-Latn-RS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7633252" y="2053339"/>
            <a:ext cx="2239618" cy="703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 smtClean="0"/>
              <a:t>23rd November</a:t>
            </a:r>
            <a:endParaRPr lang="sr-Latn-RS" sz="2000" dirty="0"/>
          </a:p>
        </p:txBody>
      </p:sp>
      <p:sp>
        <p:nvSpPr>
          <p:cNvPr id="10" name="Rounded Rectangle 9"/>
          <p:cNvSpPr/>
          <p:nvPr/>
        </p:nvSpPr>
        <p:spPr>
          <a:xfrm>
            <a:off x="4810538" y="2053339"/>
            <a:ext cx="2226365" cy="71561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 smtClean="0"/>
              <a:t>21st November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316415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19" y="681792"/>
            <a:ext cx="10705504" cy="3798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504" y="3243056"/>
            <a:ext cx="188992" cy="371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977" y="900595"/>
            <a:ext cx="7120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000" b="1" i="1" dirty="0" smtClean="0"/>
              <a:t>2. </a:t>
            </a:r>
            <a:r>
              <a:rPr lang="en-US" sz="4000" b="1" i="1" dirty="0" smtClean="0"/>
              <a:t>When did</a:t>
            </a:r>
            <a:r>
              <a:rPr lang="sr-Latn-RS" sz="4000" b="1" i="1" dirty="0" smtClean="0"/>
              <a:t> TV</a:t>
            </a:r>
            <a:r>
              <a:rPr lang="en-US" sz="4000" b="1" i="1" dirty="0" smtClean="0"/>
              <a:t> become colored?</a:t>
            </a:r>
            <a:endParaRPr lang="sr-Latn-RS" sz="4000" b="1" i="1" dirty="0"/>
          </a:p>
        </p:txBody>
      </p:sp>
      <p:sp>
        <p:nvSpPr>
          <p:cNvPr id="9" name="Rounded Rectangle 8"/>
          <p:cNvSpPr/>
          <p:nvPr/>
        </p:nvSpPr>
        <p:spPr>
          <a:xfrm>
            <a:off x="2182505" y="1939684"/>
            <a:ext cx="2199860" cy="702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1953</a:t>
            </a:r>
            <a:endParaRPr lang="sr-Latn-R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4886834" y="1934220"/>
            <a:ext cx="2225233" cy="713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1955</a:t>
            </a:r>
            <a:endParaRPr lang="sr-Latn-R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7616538" y="1974264"/>
            <a:ext cx="2225233" cy="703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1954</a:t>
            </a:r>
            <a:endParaRPr lang="sr-Latn-R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2167765" y="1928756"/>
            <a:ext cx="2225233" cy="71329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1953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1963039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67046"/>
            <a:ext cx="10705504" cy="3798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8147" y="925038"/>
            <a:ext cx="1029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b="1" i="1" dirty="0" smtClean="0"/>
              <a:t>2. </a:t>
            </a:r>
            <a:r>
              <a:rPr lang="en-US" sz="3600" b="1" i="1" dirty="0" smtClean="0"/>
              <a:t>When was the broadcast of the total solar eclipse?</a:t>
            </a:r>
            <a:endParaRPr lang="sr-Latn-RS" sz="3600" b="1" i="1" dirty="0"/>
          </a:p>
        </p:txBody>
      </p:sp>
      <p:sp>
        <p:nvSpPr>
          <p:cNvPr id="6" name="Rounded Rectangle 5"/>
          <p:cNvSpPr/>
          <p:nvPr/>
        </p:nvSpPr>
        <p:spPr>
          <a:xfrm>
            <a:off x="2056893" y="1829361"/>
            <a:ext cx="2266681" cy="721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1962</a:t>
            </a:r>
            <a:endParaRPr lang="sr-Latn-R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4814959" y="1829361"/>
            <a:ext cx="2237426" cy="705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1960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543770" y="1829361"/>
            <a:ext cx="2237426" cy="692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1961</a:t>
            </a:r>
            <a:endParaRPr lang="sr-Latn-R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543770" y="1816482"/>
            <a:ext cx="2237426" cy="70519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1961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4126865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15140"/>
            <a:ext cx="10705504" cy="3798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5295" y="765691"/>
            <a:ext cx="8421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i="1" dirty="0" smtClean="0"/>
              <a:t>4. </a:t>
            </a:r>
            <a:r>
              <a:rPr lang="en-US" sz="4000" b="1" i="1" dirty="0" smtClean="0"/>
              <a:t>Who writes the lyrics for the movie?</a:t>
            </a:r>
            <a:endParaRPr lang="sr-Latn-RS" sz="4000" b="1" i="1" dirty="0"/>
          </a:p>
        </p:txBody>
      </p:sp>
      <p:sp>
        <p:nvSpPr>
          <p:cNvPr id="6" name="Rounded Rectangle 5"/>
          <p:cNvSpPr/>
          <p:nvPr/>
        </p:nvSpPr>
        <p:spPr>
          <a:xfrm>
            <a:off x="2333469" y="1779091"/>
            <a:ext cx="2280102" cy="748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actors</a:t>
            </a:r>
            <a:endParaRPr lang="sr-Latn-R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5042042" y="1804062"/>
            <a:ext cx="2292439" cy="716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camerman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762952" y="1810502"/>
            <a:ext cx="2280102" cy="70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screenwriter</a:t>
            </a:r>
            <a:endParaRPr lang="sr-Latn-R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762952" y="1810502"/>
            <a:ext cx="2280102" cy="70370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screenwriter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2049853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28409"/>
            <a:ext cx="10705504" cy="37981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86378" y="1992223"/>
            <a:ext cx="2305318" cy="74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scenographer</a:t>
            </a:r>
            <a:endParaRPr lang="sr-Latn-R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4876908" y="1992223"/>
            <a:ext cx="2292295" cy="7143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editor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654415" y="1992223"/>
            <a:ext cx="2292295" cy="754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costume designer </a:t>
            </a:r>
            <a:endParaRPr lang="sr-Latn-R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2086378" y="1992223"/>
            <a:ext cx="2305318" cy="8169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scenographer</a:t>
            </a:r>
            <a:endParaRPr lang="sr-Latn-RS" sz="2800" dirty="0"/>
          </a:p>
        </p:txBody>
      </p:sp>
      <p:sp>
        <p:nvSpPr>
          <p:cNvPr id="10" name="Rectangle 9"/>
          <p:cNvSpPr/>
          <p:nvPr/>
        </p:nvSpPr>
        <p:spPr>
          <a:xfrm>
            <a:off x="2619597" y="902334"/>
            <a:ext cx="7133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000" b="1" i="1" dirty="0" smtClean="0"/>
              <a:t>5. </a:t>
            </a:r>
            <a:r>
              <a:rPr lang="en-US" sz="4000" b="1" i="1" dirty="0" smtClean="0"/>
              <a:t>Who is in charge of the scene?</a:t>
            </a:r>
            <a:endParaRPr lang="sr-Latn-RS" sz="4000" b="1" i="1" dirty="0"/>
          </a:p>
        </p:txBody>
      </p:sp>
    </p:spTree>
    <p:extLst>
      <p:ext uri="{BB962C8B-B14F-4D97-AF65-F5344CB8AC3E}">
        <p14:creationId xmlns:p14="http://schemas.microsoft.com/office/powerpoint/2010/main" val="310586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7" y="641289"/>
            <a:ext cx="10705504" cy="37981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09104" y="1780503"/>
            <a:ext cx="2318197" cy="73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producer</a:t>
            </a:r>
            <a:endParaRPr lang="sr-Latn-R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4874202" y="1754745"/>
            <a:ext cx="2304488" cy="785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whisperers</a:t>
            </a:r>
            <a:endParaRPr lang="sr-Latn-R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7725591" y="1793382"/>
            <a:ext cx="2279464" cy="746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doubles</a:t>
            </a:r>
            <a:endParaRPr lang="sr-Latn-R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874202" y="1754745"/>
            <a:ext cx="2304488" cy="78561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whisperers</a:t>
            </a:r>
            <a:endParaRPr lang="sr-Latn-R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96410" y="802526"/>
            <a:ext cx="9860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b="1" i="1" dirty="0" smtClean="0"/>
              <a:t>6. </a:t>
            </a:r>
            <a:r>
              <a:rPr lang="en-US" sz="3600" b="1" i="1" dirty="0" smtClean="0"/>
              <a:t>Who helps the actors when they forget the text?</a:t>
            </a:r>
            <a:endParaRPr lang="sr-Latn-RS" sz="3600" b="1" i="1" dirty="0"/>
          </a:p>
        </p:txBody>
      </p:sp>
    </p:spTree>
    <p:extLst>
      <p:ext uri="{BB962C8B-B14F-4D97-AF65-F5344CB8AC3E}">
        <p14:creationId xmlns:p14="http://schemas.microsoft.com/office/powerpoint/2010/main" val="827946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6" y="628410"/>
            <a:ext cx="10705504" cy="37981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5170" y="745833"/>
            <a:ext cx="4881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000" b="1" i="1" dirty="0" smtClean="0"/>
              <a:t>7. What movie is this?</a:t>
            </a:r>
            <a:endParaRPr lang="sr-Latn-RS" sz="40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-1881" b="27345"/>
          <a:stretch/>
        </p:blipFill>
        <p:spPr>
          <a:xfrm>
            <a:off x="1408655" y="1418301"/>
            <a:ext cx="4126607" cy="294282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21686" y="1597643"/>
            <a:ext cx="2264613" cy="747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Titanic</a:t>
            </a:r>
            <a:endParaRPr lang="sr-Latn-R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7166530" y="1582057"/>
            <a:ext cx="2328874" cy="75911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Titanic</a:t>
            </a:r>
            <a:endParaRPr lang="sr-Latn-R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7212580" y="2716256"/>
            <a:ext cx="2282824" cy="778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Mr. and Mrs. Smith  </a:t>
            </a: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3803019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205</Words>
  <Application>Microsoft Office PowerPoint</Application>
  <PresentationFormat>Široki ekran</PresentationFormat>
  <Paragraphs>62</Paragraphs>
  <Slides>16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Office Theme</vt:lpstr>
      <vt:lpstr>WORLD TELEVISION DAY -QUIZ-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TELEVISION DAY -QUIZ-</dc:title>
  <dc:creator>olgab</dc:creator>
  <cp:lastModifiedBy>Mali Princ</cp:lastModifiedBy>
  <cp:revision>15</cp:revision>
  <dcterms:created xsi:type="dcterms:W3CDTF">2023-11-20T21:51:20Z</dcterms:created>
  <dcterms:modified xsi:type="dcterms:W3CDTF">2024-01-04T18:46:56Z</dcterms:modified>
</cp:coreProperties>
</file>